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66" r:id="rId4"/>
    <p:sldId id="259" r:id="rId5"/>
    <p:sldId id="260" r:id="rId6"/>
    <p:sldId id="265" r:id="rId7"/>
    <p:sldId id="257" r:id="rId8"/>
    <p:sldId id="262" r:id="rId9"/>
    <p:sldId id="263" r:id="rId10"/>
    <p:sldId id="261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1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5919469-B597-43CA-B4B1-1EB04CA1ED8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60A939F-CAB1-4582-89F0-5D62785E7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41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19469-B597-43CA-B4B1-1EB04CA1ED8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939F-CAB1-4582-89F0-5D62785E7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77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19469-B597-43CA-B4B1-1EB04CA1ED8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939F-CAB1-4582-89F0-5D62785E7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01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19469-B597-43CA-B4B1-1EB04CA1ED8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939F-CAB1-4582-89F0-5D62785E7CEB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5441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19469-B597-43CA-B4B1-1EB04CA1ED8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939F-CAB1-4582-89F0-5D62785E7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2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19469-B597-43CA-B4B1-1EB04CA1ED8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939F-CAB1-4582-89F0-5D62785E7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51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19469-B597-43CA-B4B1-1EB04CA1ED8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939F-CAB1-4582-89F0-5D62785E7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96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19469-B597-43CA-B4B1-1EB04CA1ED8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939F-CAB1-4582-89F0-5D62785E7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2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19469-B597-43CA-B4B1-1EB04CA1ED8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939F-CAB1-4582-89F0-5D62785E7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92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19469-B597-43CA-B4B1-1EB04CA1ED8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939F-CAB1-4582-89F0-5D62785E7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02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19469-B597-43CA-B4B1-1EB04CA1ED8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939F-CAB1-4582-89F0-5D62785E7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64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19469-B597-43CA-B4B1-1EB04CA1ED8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939F-CAB1-4582-89F0-5D62785E7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49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19469-B597-43CA-B4B1-1EB04CA1ED8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939F-CAB1-4582-89F0-5D62785E7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50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19469-B597-43CA-B4B1-1EB04CA1ED8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939F-CAB1-4582-89F0-5D62785E7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2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19469-B597-43CA-B4B1-1EB04CA1ED8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939F-CAB1-4582-89F0-5D62785E7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27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19469-B597-43CA-B4B1-1EB04CA1ED8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939F-CAB1-4582-89F0-5D62785E7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328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19469-B597-43CA-B4B1-1EB04CA1ED8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A939F-CAB1-4582-89F0-5D62785E7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66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19469-B597-43CA-B4B1-1EB04CA1ED8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A939F-CAB1-4582-89F0-5D62785E7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183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i7BoLAAvgo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D1BF8-3F78-4F8F-8F46-ECA186D687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Dragon Crown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244083-0485-4D19-9172-EBD2E36F56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Steven Chamale</a:t>
            </a:r>
          </a:p>
        </p:txBody>
      </p:sp>
    </p:spTree>
    <p:extLst>
      <p:ext uri="{BB962C8B-B14F-4D97-AF65-F5344CB8AC3E}">
        <p14:creationId xmlns:p14="http://schemas.microsoft.com/office/powerpoint/2010/main" val="240392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2C35-EA54-441D-A651-0654C8DA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524000"/>
          </a:xfrm>
        </p:spPr>
        <p:txBody>
          <a:bodyPr/>
          <a:lstStyle/>
          <a:p>
            <a:r>
              <a:rPr lang="en-US" dirty="0"/>
              <a:t>Mixing The Fighting Game genre is not new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72DB7F8-D937-448C-8F4D-951313913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Turn Based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4B7564-9422-4EBE-94F2-DAA5B5FC488E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9" b="7609"/>
          <a:stretch>
            <a:fillRect/>
          </a:stretch>
        </p:blipFill>
        <p:spPr>
          <a:xfrm>
            <a:off x="1235356" y="2240399"/>
            <a:ext cx="4313570" cy="2057398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0209422-C02F-4D3E-93D7-00F1B32E0C0B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Turned Based Combat but with a combo system</a:t>
            </a:r>
          </a:p>
          <a:p>
            <a:r>
              <a:rPr lang="en-US" dirty="0"/>
              <a:t>Reaction time blocking</a:t>
            </a:r>
          </a:p>
          <a:p>
            <a:r>
              <a:rPr lang="en-US" dirty="0"/>
              <a:t>Allows you to play as a </a:t>
            </a:r>
            <a:r>
              <a:rPr lang="en-US" dirty="0" err="1"/>
              <a:t>Metroidvania</a:t>
            </a:r>
            <a:r>
              <a:rPr lang="en-US" dirty="0"/>
              <a:t> or turn based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61728B-F33E-4CA8-9A58-F46808A0D5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97617" y="4404595"/>
            <a:ext cx="3200400" cy="576262"/>
          </a:xfrm>
        </p:spPr>
        <p:txBody>
          <a:bodyPr/>
          <a:lstStyle/>
          <a:p>
            <a:r>
              <a:rPr lang="en-US" dirty="0" err="1"/>
              <a:t>MetroidVania</a:t>
            </a:r>
            <a:endParaRPr lang="en-US" dirty="0"/>
          </a:p>
        </p:txBody>
      </p:sp>
      <p:pic>
        <p:nvPicPr>
          <p:cNvPr id="21" name="Picture Placeholder 20" descr="A picture containing indoor, building, table&#10;&#10;Description automatically generated">
            <a:extLst>
              <a:ext uri="{FF2B5EF4-FFF2-40B4-BE49-F238E27FC236}">
                <a16:creationId xmlns:a16="http://schemas.microsoft.com/office/drawing/2014/main" id="{00CCEBA8-BAE2-4D05-BB63-B874BBA43203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8" b="7588"/>
          <a:stretch>
            <a:fillRect/>
          </a:stretch>
        </p:blipFill>
        <p:spPr>
          <a:xfrm>
            <a:off x="6087793" y="2453404"/>
            <a:ext cx="4772883" cy="1951191"/>
          </a:xfrm>
          <a:prstGeom prst="round2DiagRect">
            <a:avLst>
              <a:gd name="adj1" fmla="val 50000"/>
              <a:gd name="adj2" fmla="val 0"/>
            </a:avLst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305C70-F799-4600-9ACA-DF7379045F9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7196157" y="4980856"/>
            <a:ext cx="3200400" cy="810342"/>
          </a:xfrm>
        </p:spPr>
        <p:txBody>
          <a:bodyPr/>
          <a:lstStyle/>
          <a:p>
            <a:r>
              <a:rPr lang="en-US" dirty="0"/>
              <a:t>Allows you to play as a </a:t>
            </a:r>
            <a:r>
              <a:rPr lang="en-US" dirty="0" err="1"/>
              <a:t>Metroidvania</a:t>
            </a:r>
            <a:r>
              <a:rPr lang="en-US" dirty="0"/>
              <a:t> or turn based</a:t>
            </a:r>
          </a:p>
        </p:txBody>
      </p:sp>
    </p:spTree>
    <p:extLst>
      <p:ext uri="{BB962C8B-B14F-4D97-AF65-F5344CB8AC3E}">
        <p14:creationId xmlns:p14="http://schemas.microsoft.com/office/powerpoint/2010/main" val="1135224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B8D37-2E38-4EFD-AAD8-791E1F841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for the Future</a:t>
            </a:r>
          </a:p>
        </p:txBody>
      </p:sp>
      <p:pic>
        <p:nvPicPr>
          <p:cNvPr id="6" name="Content Placeholder 5" descr="A fire place sitting in front of a fireplace&#10;&#10;Description automatically generated">
            <a:extLst>
              <a:ext uri="{FF2B5EF4-FFF2-40B4-BE49-F238E27FC236}">
                <a16:creationId xmlns:a16="http://schemas.microsoft.com/office/drawing/2014/main" id="{8077A9C5-54A1-4550-942E-8F657AF3D4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648298"/>
            <a:ext cx="4878387" cy="274409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F30DD-3458-415B-BFC0-21F162FAF4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Isometric view </a:t>
            </a:r>
          </a:p>
          <a:p>
            <a:r>
              <a:rPr lang="en-US" dirty="0"/>
              <a:t>Allows for more player choice </a:t>
            </a:r>
          </a:p>
          <a:p>
            <a:r>
              <a:rPr lang="en-US" dirty="0"/>
              <a:t>Have more options to play with more characters </a:t>
            </a:r>
          </a:p>
        </p:txBody>
      </p:sp>
    </p:spTree>
    <p:extLst>
      <p:ext uri="{BB962C8B-B14F-4D97-AF65-F5344CB8AC3E}">
        <p14:creationId xmlns:p14="http://schemas.microsoft.com/office/powerpoint/2010/main" val="2306888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EA97E-80DB-4CFA-932C-AC245709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Concept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57AF448-D5E7-42D5-B9A4-6E4F1B4728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394215"/>
            <a:ext cx="4878387" cy="325225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E21DD-B344-4B34-A512-BE848CAF38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kingdom has a weak ruler and the nation is growing restless</a:t>
            </a:r>
          </a:p>
          <a:p>
            <a:r>
              <a:rPr lang="en-US" dirty="0"/>
              <a:t>The King is known for being weak.</a:t>
            </a:r>
          </a:p>
          <a:p>
            <a:r>
              <a:rPr lang="en-US" dirty="0"/>
              <a:t>A Ku is going to take place</a:t>
            </a:r>
          </a:p>
          <a:p>
            <a:r>
              <a:rPr lang="en-US" dirty="0"/>
              <a:t>And the leader of the </a:t>
            </a:r>
            <a:r>
              <a:rPr lang="en-US" dirty="0" err="1"/>
              <a:t>ku</a:t>
            </a:r>
            <a:r>
              <a:rPr lang="en-US" dirty="0"/>
              <a:t> needs to kill the royal family</a:t>
            </a:r>
          </a:p>
        </p:txBody>
      </p:sp>
    </p:spTree>
    <p:extLst>
      <p:ext uri="{BB962C8B-B14F-4D97-AF65-F5344CB8AC3E}">
        <p14:creationId xmlns:p14="http://schemas.microsoft.com/office/powerpoint/2010/main" val="89209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6D708-E037-4514-8669-9E1DE20C6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Play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11F39-B45C-4379-8629-49C0666D3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 with WASD </a:t>
            </a:r>
          </a:p>
          <a:p>
            <a:r>
              <a:rPr lang="en-US" dirty="0"/>
              <a:t>Jump with Space Button</a:t>
            </a:r>
          </a:p>
          <a:p>
            <a:r>
              <a:rPr lang="en-US" dirty="0"/>
              <a:t>Attack with numerical keyboard 1, 2 and 3.</a:t>
            </a:r>
          </a:p>
        </p:txBody>
      </p:sp>
    </p:spTree>
    <p:extLst>
      <p:ext uri="{BB962C8B-B14F-4D97-AF65-F5344CB8AC3E}">
        <p14:creationId xmlns:p14="http://schemas.microsoft.com/office/powerpoint/2010/main" val="324725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77CD8-9551-428C-977A-2F8E453C7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Characters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99375C-45FA-41E4-87BF-63ED856E83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59" y="1817370"/>
            <a:ext cx="4875211" cy="381761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C1C4E-D68E-43D8-805D-273B58E8FE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Kenwick</a:t>
            </a:r>
            <a:r>
              <a:rPr lang="en-US" dirty="0"/>
              <a:t> is a childhood friend who has known the princess since they were children</a:t>
            </a:r>
          </a:p>
        </p:txBody>
      </p:sp>
    </p:spTree>
    <p:extLst>
      <p:ext uri="{BB962C8B-B14F-4D97-AF65-F5344CB8AC3E}">
        <p14:creationId xmlns:p14="http://schemas.microsoft.com/office/powerpoint/2010/main" val="365569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6FC6-CD21-4AD5-9E18-F34AA38D5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Characters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2791BB-97DD-43C0-BC47-A3208541F1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60" y="1877155"/>
            <a:ext cx="2615406" cy="404501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9279A9-5940-4461-8AAE-C595C72B60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Kalie is the princess and a bit naïve </a:t>
            </a:r>
          </a:p>
          <a:p>
            <a:r>
              <a:rPr lang="en-US" dirty="0"/>
              <a:t>Grows to be a strong fighter through her surviving the attack of the castle</a:t>
            </a:r>
          </a:p>
          <a:p>
            <a:r>
              <a:rPr lang="en-US" dirty="0"/>
              <a:t>Also knows the leader of the </a:t>
            </a:r>
            <a:r>
              <a:rPr lang="en-US" dirty="0" err="1"/>
              <a:t>ku</a:t>
            </a:r>
            <a:r>
              <a:rPr lang="en-US" dirty="0"/>
              <a:t> and wishes to take her kingdom back</a:t>
            </a:r>
          </a:p>
        </p:txBody>
      </p:sp>
    </p:spTree>
    <p:extLst>
      <p:ext uri="{BB962C8B-B14F-4D97-AF65-F5344CB8AC3E}">
        <p14:creationId xmlns:p14="http://schemas.microsoft.com/office/powerpoint/2010/main" val="147048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9236E-687E-4E3A-AA4B-E64F5DA89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Antagonist </a:t>
            </a:r>
          </a:p>
        </p:txBody>
      </p:sp>
      <p:pic>
        <p:nvPicPr>
          <p:cNvPr id="6" name="Content Placeholder 5" descr="A close up of a fire&#10;&#10;Description automatically generated">
            <a:extLst>
              <a:ext uri="{FF2B5EF4-FFF2-40B4-BE49-F238E27FC236}">
                <a16:creationId xmlns:a16="http://schemas.microsoft.com/office/drawing/2014/main" id="{399A310C-6D4B-4E23-94E4-E947410BCB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046" y="2249488"/>
            <a:ext cx="2293120" cy="354171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7CF8D-C9DC-421A-AF98-65177924E1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Aster </a:t>
            </a:r>
          </a:p>
          <a:p>
            <a:r>
              <a:rPr lang="en-US" dirty="0"/>
              <a:t>Choice to lead the revolt against the King.</a:t>
            </a:r>
          </a:p>
          <a:p>
            <a:r>
              <a:rPr lang="en-US" dirty="0"/>
              <a:t>Grey area type of character </a:t>
            </a:r>
          </a:p>
          <a:p>
            <a:r>
              <a:rPr lang="en-US" dirty="0"/>
              <a:t>Decided to revolt against the king because of neighboring nations.</a:t>
            </a:r>
          </a:p>
        </p:txBody>
      </p:sp>
    </p:spTree>
    <p:extLst>
      <p:ext uri="{BB962C8B-B14F-4D97-AF65-F5344CB8AC3E}">
        <p14:creationId xmlns:p14="http://schemas.microsoft.com/office/powerpoint/2010/main" val="60262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A622-2168-44BE-BC9E-19E7A3E0F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Mechanics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F42A5-8679-4A7E-AA60-23DD20404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a Video </a:t>
            </a:r>
            <a:r>
              <a:rPr lang="en-US" dirty="0">
                <a:hlinkClick r:id="rId2"/>
              </a:rPr>
              <a:t>https://www.youtube.com/watch?v=Wi7BoLAAvgo</a:t>
            </a:r>
            <a:endParaRPr lang="en-US" dirty="0"/>
          </a:p>
          <a:p>
            <a:r>
              <a:rPr lang="en-US" dirty="0"/>
              <a:t>One of your favorite things about fighting games?</a:t>
            </a:r>
          </a:p>
          <a:p>
            <a:r>
              <a:rPr lang="en-US" dirty="0"/>
              <a:t>Mixing in the two genres</a:t>
            </a:r>
          </a:p>
          <a:p>
            <a:r>
              <a:rPr lang="en-US" dirty="0"/>
              <a:t>Mainly the combo system</a:t>
            </a:r>
          </a:p>
        </p:txBody>
      </p:sp>
    </p:spTree>
    <p:extLst>
      <p:ext uri="{BB962C8B-B14F-4D97-AF65-F5344CB8AC3E}">
        <p14:creationId xmlns:p14="http://schemas.microsoft.com/office/powerpoint/2010/main" val="126357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1B1D3-FB5C-4F35-8F1E-8E844422A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Mechanics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520A1-E5C9-47B0-8426-406B2948C5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Combo System 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21D7F6-80C9-4B6D-BBA6-1032FD2A5F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53200" y="2249488"/>
            <a:ext cx="2050473" cy="3098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4EA923-AB9D-447C-91D9-A075D1C4B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09" y="3274008"/>
            <a:ext cx="4724400" cy="256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8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22B64-8DC8-42F4-9AC6-975DE3CD8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QuickTime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578E8-C11F-4F74-B5AD-3C754A3EC0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Using a QuickTime event to dodge or block depending on who you are playing as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4D693C-1F35-40A4-8C07-470B9D7CCB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59949"/>
            <a:ext cx="4875213" cy="272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0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58</TotalTime>
  <Words>266</Words>
  <Application>Microsoft Office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Circuit</vt:lpstr>
      <vt:lpstr>Dragon Crown</vt:lpstr>
      <vt:lpstr>Story Concept</vt:lpstr>
      <vt:lpstr>How To Play</vt:lpstr>
      <vt:lpstr>Main Characters</vt:lpstr>
      <vt:lpstr>Main Characters</vt:lpstr>
      <vt:lpstr>Antagonist </vt:lpstr>
      <vt:lpstr>Game Mechanics </vt:lpstr>
      <vt:lpstr>Game Mechanics </vt:lpstr>
      <vt:lpstr>QuickTime Events</vt:lpstr>
      <vt:lpstr>Mixing The Fighting Game genre is not new</vt:lpstr>
      <vt:lpstr>Things for the 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Dragon Crown</dc:title>
  <dc:creator>Steven Chamale</dc:creator>
  <cp:lastModifiedBy>Steven Chamale</cp:lastModifiedBy>
  <cp:revision>7</cp:revision>
  <dcterms:created xsi:type="dcterms:W3CDTF">2018-12-04T22:19:36Z</dcterms:created>
  <dcterms:modified xsi:type="dcterms:W3CDTF">2018-12-05T00:03:03Z</dcterms:modified>
</cp:coreProperties>
</file>